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0740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0268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99856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54559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06064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14848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6311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48759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6450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59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835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7404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2578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7148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056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9679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461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30C7975-70D2-4587-906F-F8067DDB5489}" type="datetimeFigureOut">
              <a:rPr lang="it-IT" smtClean="0"/>
              <a:t>11/04/2021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137726B-DD39-44BD-B0A9-3E53F258E6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28336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D807C4-5F63-42D4-8E3D-62CD7D715D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MHW2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452030C-9EC7-4165-963F-1F48716F85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it-IT" dirty="0"/>
              <a:t>Gabriele Sinatra</a:t>
            </a:r>
          </a:p>
          <a:p>
            <a:r>
              <a:rPr lang="it-IT" dirty="0"/>
              <a:t>Matricola: O46002283</a:t>
            </a:r>
          </a:p>
          <a:p>
            <a:r>
              <a:rPr lang="it-IT" dirty="0"/>
              <a:t>Data: 11/04/2021</a:t>
            </a:r>
          </a:p>
        </p:txBody>
      </p:sp>
    </p:spTree>
    <p:extLst>
      <p:ext uri="{BB962C8B-B14F-4D97-AF65-F5344CB8AC3E}">
        <p14:creationId xmlns:p14="http://schemas.microsoft.com/office/powerpoint/2010/main" val="280862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7F6AC15F-C28B-4286-9710-DA47C9868BA1}"/>
              </a:ext>
            </a:extLst>
          </p:cNvPr>
          <p:cNvSpPr txBox="1"/>
          <p:nvPr/>
        </p:nvSpPr>
        <p:spPr>
          <a:xfrm>
            <a:off x="351149" y="589761"/>
            <a:ext cx="3297024" cy="5678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desktop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logo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"Immagini/logo.png"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menu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"mhw1.html"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Home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Video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News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Categorie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signin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"mobile"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"menu"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"logo"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"Immagini/logo.png"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signin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C3D5140-0871-413D-A67C-8EF840BAC110}"/>
              </a:ext>
            </a:extLst>
          </p:cNvPr>
          <p:cNvSpPr txBox="1"/>
          <p:nvPr/>
        </p:nvSpPr>
        <p:spPr>
          <a:xfrm>
            <a:off x="2999291" y="66540"/>
            <a:ext cx="5906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/>
              <a:t>HTML &amp; CSS: Barra di navigazione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58ECBEB-3267-4D10-B214-F45290CF7900}"/>
              </a:ext>
            </a:extLst>
          </p:cNvPr>
          <p:cNvSpPr txBox="1"/>
          <p:nvPr/>
        </p:nvSpPr>
        <p:spPr>
          <a:xfrm>
            <a:off x="3398363" y="759038"/>
            <a:ext cx="5507610" cy="533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800px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1.2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#desktop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.92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space-between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9C515C-F757-46AB-858C-3589E6686B60}"/>
              </a:ext>
            </a:extLst>
          </p:cNvPr>
          <p:cNvSpPr txBox="1"/>
          <p:nvPr/>
        </p:nvSpPr>
        <p:spPr>
          <a:xfrm>
            <a:off x="6931057" y="651621"/>
            <a:ext cx="5260943" cy="601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/*--------------------------MOBILE------------------------------*/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#mobile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.92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space-between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padding-right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endParaRPr lang="it-IT" sz="1100" b="0" dirty="0">
              <a:solidFill>
                <a:srgbClr val="C586C0"/>
              </a:solidFill>
              <a:effectLst/>
              <a:latin typeface="Consolas" panose="020B0609020204030204" pitchFamily="49" charset="0"/>
            </a:endParaRPr>
          </a:p>
          <a:p>
            <a:endParaRPr lang="it-IT" sz="1100" dirty="0">
              <a:solidFill>
                <a:srgbClr val="C586C0"/>
              </a:solidFill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1367px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#desktop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#mobile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#sigin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/*------------------------------------------------------------*/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530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77DAC199-0665-486D-9059-93A8A04D4FF5}"/>
              </a:ext>
            </a:extLst>
          </p:cNvPr>
          <p:cNvSpPr txBox="1"/>
          <p:nvPr/>
        </p:nvSpPr>
        <p:spPr>
          <a:xfrm>
            <a:off x="7674205" y="1351508"/>
            <a:ext cx="609442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#signin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'DM Serif Display'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Times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font-style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inherit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letter-spacing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uppercase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#signin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#231f20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3vh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#signin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a:hover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inherit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93AEE9A-DCCF-480A-B510-5E56F355CB56}"/>
              </a:ext>
            </a:extLst>
          </p:cNvPr>
          <p:cNvSpPr txBox="1"/>
          <p:nvPr/>
        </p:nvSpPr>
        <p:spPr>
          <a:xfrm>
            <a:off x="3641891" y="1351508"/>
            <a:ext cx="4437667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.menu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'DM Serif Display'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Times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font-style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initial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letter-spacing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uppercase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-55%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.menu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#231f20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3vh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.menu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a:hover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inherit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.menu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a:link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decoration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E21757C-D7B6-4E78-9E33-F2E4E1F1B32D}"/>
              </a:ext>
            </a:extLst>
          </p:cNvPr>
          <p:cNvSpPr txBox="1"/>
          <p:nvPr/>
        </p:nvSpPr>
        <p:spPr>
          <a:xfrm>
            <a:off x="454843" y="1690062"/>
            <a:ext cx="3636390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.logo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.logo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10vh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#menu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#231f20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#menu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4.5%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BD9A957-A362-4232-8EC3-E6591BF6A0CC}"/>
              </a:ext>
            </a:extLst>
          </p:cNvPr>
          <p:cNvSpPr txBox="1"/>
          <p:nvPr/>
        </p:nvSpPr>
        <p:spPr>
          <a:xfrm>
            <a:off x="2999291" y="66540"/>
            <a:ext cx="59066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/>
              <a:t>HTML &amp; CSS: Barra di navigazione</a:t>
            </a:r>
          </a:p>
        </p:txBody>
      </p:sp>
    </p:spTree>
    <p:extLst>
      <p:ext uri="{BB962C8B-B14F-4D97-AF65-F5344CB8AC3E}">
        <p14:creationId xmlns:p14="http://schemas.microsoft.com/office/powerpoint/2010/main" val="1807394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8C46523A-62E0-4ED1-8CFE-FAB55D92E1EE}"/>
              </a:ext>
            </a:extLst>
          </p:cNvPr>
          <p:cNvSpPr txBox="1"/>
          <p:nvPr/>
        </p:nvSpPr>
        <p:spPr>
          <a:xfrm>
            <a:off x="238027" y="1266869"/>
            <a:ext cx="5521750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"preferiti"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Preferiti: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"intro"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Categorie: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"ricerca"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"text"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"barra"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placeholder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"Ricerca categorie"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cate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5BD4F6D-1329-41A6-B232-23CB4FF236F9}"/>
              </a:ext>
            </a:extLst>
          </p:cNvPr>
          <p:cNvSpPr txBox="1"/>
          <p:nvPr/>
        </p:nvSpPr>
        <p:spPr>
          <a:xfrm>
            <a:off x="3048786" y="5033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800" b="1" dirty="0"/>
              <a:t>HTML &amp; CSS: Sezione contenuti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081B48B-9199-40B0-B8FD-9926F540EACD}"/>
              </a:ext>
            </a:extLst>
          </p:cNvPr>
          <p:cNvSpPr txBox="1"/>
          <p:nvPr/>
        </p:nvSpPr>
        <p:spPr>
          <a:xfrm>
            <a:off x="6432225" y="621357"/>
            <a:ext cx="6094428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background-image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Immagini/rock.jpg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background-attachment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cover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background-position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Permanent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Marker'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cursive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font-style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normal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letter-spacing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0.9px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#intro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space-around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-bottom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980px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#intro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680px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#intro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</p:spTree>
    <p:extLst>
      <p:ext uri="{BB962C8B-B14F-4D97-AF65-F5344CB8AC3E}">
        <p14:creationId xmlns:p14="http://schemas.microsoft.com/office/powerpoint/2010/main" val="2806416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DE02FA5F-A405-46EB-8635-BA996AA89EBE}"/>
              </a:ext>
            </a:extLst>
          </p:cNvPr>
          <p:cNvSpPr txBox="1"/>
          <p:nvPr/>
        </p:nvSpPr>
        <p:spPr>
          <a:xfrm>
            <a:off x="209747" y="240804"/>
            <a:ext cx="283903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480px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#intro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18%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D15A737-B418-463B-B11D-55933AC728F3}"/>
              </a:ext>
            </a:extLst>
          </p:cNvPr>
          <p:cNvSpPr txBox="1"/>
          <p:nvPr/>
        </p:nvSpPr>
        <p:spPr>
          <a:xfrm>
            <a:off x="3048786" y="98137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800" b="1" dirty="0"/>
              <a:t>HTML &amp; CSS: Sezione contenuti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8CFC6DA-2129-479E-8DBF-59C2E4C9EB40}"/>
              </a:ext>
            </a:extLst>
          </p:cNvPr>
          <p:cNvSpPr txBox="1"/>
          <p:nvPr/>
        </p:nvSpPr>
        <p:spPr>
          <a:xfrm>
            <a:off x="209747" y="1348800"/>
            <a:ext cx="609442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1.3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Permanent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Marker'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cursive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font-style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normal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letter-spacing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uppercase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normal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2vw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letter-spacing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shadow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    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strong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whitesmoke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4vw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letter-spacing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shadow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20vw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important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6319D1F-E5A7-47C8-8087-23CDCD1729D1}"/>
              </a:ext>
            </a:extLst>
          </p:cNvPr>
          <p:cNvSpPr txBox="1"/>
          <p:nvPr/>
        </p:nvSpPr>
        <p:spPr>
          <a:xfrm>
            <a:off x="3923908" y="621357"/>
            <a:ext cx="345728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#preferiti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flex-wrap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wrap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 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goriaPre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#1f1f1f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shadow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goriaPre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20vw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goriaPre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-bottom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goriaPre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4DBCF46-FEB6-4258-97A2-A2F946A4D17F}"/>
              </a:ext>
            </a:extLst>
          </p:cNvPr>
          <p:cNvSpPr txBox="1"/>
          <p:nvPr/>
        </p:nvSpPr>
        <p:spPr>
          <a:xfrm>
            <a:off x="7381188" y="712464"/>
            <a:ext cx="244861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goriaPre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C7B26D3-0A8A-4379-B680-1112BCA83F25}"/>
              </a:ext>
            </a:extLst>
          </p:cNvPr>
          <p:cNvSpPr txBox="1"/>
          <p:nvPr/>
        </p:nvSpPr>
        <p:spPr>
          <a:xfrm>
            <a:off x="7403970" y="1403735"/>
            <a:ext cx="4786459" cy="533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dettagliPre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dettagliPre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dettagliPre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dettagliPre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tastoPre:hover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14%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813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685AD2F4-1683-4841-B372-FD8B4F765A92}"/>
              </a:ext>
            </a:extLst>
          </p:cNvPr>
          <p:cNvSpPr txBox="1"/>
          <p:nvPr/>
        </p:nvSpPr>
        <p:spPr>
          <a:xfrm>
            <a:off x="1572" y="621357"/>
            <a:ext cx="6094428" cy="63555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#cate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flex-wrap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wrap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1.3em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1200px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37%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goria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#1f1f1f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shadow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5379D98-1232-4D8B-AE68-743DD125B65A}"/>
              </a:ext>
            </a:extLst>
          </p:cNvPr>
          <p:cNvSpPr txBox="1"/>
          <p:nvPr/>
        </p:nvSpPr>
        <p:spPr>
          <a:xfrm>
            <a:off x="3048786" y="98137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800" b="1" dirty="0"/>
              <a:t>HTML &amp; CSS: Sezione contenuti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4BEF15F-C116-45BE-A0E6-F52FC9EE17C8}"/>
              </a:ext>
            </a:extLst>
          </p:cNvPr>
          <p:cNvSpPr txBox="1"/>
          <p:nvPr/>
        </p:nvSpPr>
        <p:spPr>
          <a:xfrm>
            <a:off x="3490275" y="621357"/>
            <a:ext cx="2872818" cy="5678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goria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-bottom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 </a:t>
            </a:r>
          </a:p>
          <a:p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goria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goria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.dettagli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.dettagli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.dettagli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94A517B-2724-4B06-93E2-12DA5D42240E}"/>
              </a:ext>
            </a:extLst>
          </p:cNvPr>
          <p:cNvSpPr txBox="1"/>
          <p:nvPr/>
        </p:nvSpPr>
        <p:spPr>
          <a:xfrm>
            <a:off x="6096000" y="621357"/>
            <a:ext cx="2746342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.dettagli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.dettagli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aggpre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.tasto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2em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grab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tasto:hover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28%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endParaRPr lang="it-IT" sz="1100" dirty="0"/>
          </a:p>
        </p:txBody>
      </p:sp>
    </p:spTree>
    <p:extLst>
      <p:ext uri="{BB962C8B-B14F-4D97-AF65-F5344CB8AC3E}">
        <p14:creationId xmlns:p14="http://schemas.microsoft.com/office/powerpoint/2010/main" val="1804683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E1EB3DF3-F8EE-4885-99CE-EE47893160A9}"/>
              </a:ext>
            </a:extLst>
          </p:cNvPr>
          <p:cNvSpPr txBox="1"/>
          <p:nvPr/>
        </p:nvSpPr>
        <p:spPr>
          <a:xfrm>
            <a:off x="0" y="945219"/>
            <a:ext cx="4494229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youtube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"Immagini/yt.png"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instagram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"Immagini/insta.png"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facebook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"Immagini/fb.png"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"nome"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Gabriele Sinatra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Matricola: O46002283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BE148FF-8A0E-4113-89B5-4E4FD07C1AF3}"/>
              </a:ext>
            </a:extLst>
          </p:cNvPr>
          <p:cNvSpPr txBox="1"/>
          <p:nvPr/>
        </p:nvSpPr>
        <p:spPr>
          <a:xfrm>
            <a:off x="4193749" y="102681"/>
            <a:ext cx="38045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800" b="1" dirty="0"/>
              <a:t>HTML &amp; CSS: </a:t>
            </a:r>
            <a:r>
              <a:rPr lang="it-IT" sz="2800" b="1" dirty="0" err="1"/>
              <a:t>Footer</a:t>
            </a:r>
            <a:endParaRPr lang="it-IT" sz="2800" b="1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76F58CF-ABCB-4D79-99CC-23E3C0ECC178}"/>
              </a:ext>
            </a:extLst>
          </p:cNvPr>
          <p:cNvSpPr txBox="1"/>
          <p:nvPr/>
        </p:nvSpPr>
        <p:spPr>
          <a:xfrm>
            <a:off x="4494229" y="906747"/>
            <a:ext cx="4037029" cy="5678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'DM Serif Display'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serif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Times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font-style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oblique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#1f1f1f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.8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.4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space-between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2.5%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youtube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instagram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facebook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0F7E678-7F3E-4543-BA0A-247777EB1B99}"/>
              </a:ext>
            </a:extLst>
          </p:cNvPr>
          <p:cNvSpPr txBox="1"/>
          <p:nvPr/>
        </p:nvSpPr>
        <p:spPr>
          <a:xfrm>
            <a:off x="8531258" y="945219"/>
            <a:ext cx="3805286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#nome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z-index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#nome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800px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youtube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instagram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facebook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10%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</a:t>
            </a:r>
          </a:p>
        </p:txBody>
      </p:sp>
    </p:spTree>
    <p:extLst>
      <p:ext uri="{BB962C8B-B14F-4D97-AF65-F5344CB8AC3E}">
        <p14:creationId xmlns:p14="http://schemas.microsoft.com/office/powerpoint/2010/main" val="617782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971F5276-2E0F-479B-90DF-0FB36C9F8759}"/>
              </a:ext>
            </a:extLst>
          </p:cNvPr>
          <p:cNvSpPr txBox="1"/>
          <p:nvPr/>
        </p:nvSpPr>
        <p:spPr>
          <a:xfrm>
            <a:off x="2890887" y="3105834"/>
            <a:ext cx="6410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Il mio secondo </a:t>
            </a:r>
            <a:r>
              <a:rPr lang="it-IT" dirty="0" err="1"/>
              <a:t>homework</a:t>
            </a:r>
            <a:r>
              <a:rPr lang="it-IT" dirty="0"/>
              <a:t> contiene 3 elementi, una barra di ricerca, le categorie di rally da poter aggiungere nei preferiti</a:t>
            </a:r>
          </a:p>
        </p:txBody>
      </p:sp>
    </p:spTree>
    <p:extLst>
      <p:ext uri="{BB962C8B-B14F-4D97-AF65-F5344CB8AC3E}">
        <p14:creationId xmlns:p14="http://schemas.microsoft.com/office/powerpoint/2010/main" val="2893849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C60AC9C-1998-4634-91B1-5678F4CEF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96" y="483960"/>
            <a:ext cx="5226996" cy="2472153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7D210BD-BBB6-475F-BEEE-99E38B1E97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614" y="483960"/>
            <a:ext cx="5577190" cy="247215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611953C-8678-44B2-9D66-0F57AFE747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065" y="3609303"/>
            <a:ext cx="5571869" cy="260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08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E75734F2-BA0D-41BB-B29A-DBBB4AE3D15C}"/>
              </a:ext>
            </a:extLst>
          </p:cNvPr>
          <p:cNvSpPr txBox="1"/>
          <p:nvPr/>
        </p:nvSpPr>
        <p:spPr>
          <a:xfrm>
            <a:off x="6216976" y="702330"/>
            <a:ext cx="6094428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Categoria: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'Gruppo S'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Immagine: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'Immagini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/gruppoS.jpg'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Descrizione: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'il Gruppo S era una classificazione di vetture proposta per le competizioni di rally, concepita per sostituire le vetture di Gruppo B a partire dal campionato mondiale 1988.'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02EFE29-71D5-4A41-B1EF-C536F6C79925}"/>
              </a:ext>
            </a:extLst>
          </p:cNvPr>
          <p:cNvSpPr txBox="1"/>
          <p:nvPr/>
        </p:nvSpPr>
        <p:spPr>
          <a:xfrm>
            <a:off x="113122" y="489274"/>
            <a:ext cx="6103854" cy="64017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contenuti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[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Categoria: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'Racing Start'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Immagine: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'Immagini/racingStart.jpg'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Descrizione: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 racing start è la categoria che permette di partecipare in diverse specialità con un automobile di serie, con il solo obbligo di avere le minime modifiche per la sicurezza'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Categoria: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'Gruppo A'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Immagine: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'Immagini/Rally5.jpeg'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Descrizione: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'il Gruppo A comprende auto che derivano, con una serie di modifiche, dalla produzione di serie.'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Categoria: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'Gruppo N'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Immagine: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'Immagini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/gruppoN.jpg'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Descrizione: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'Gruppo N si riferisce a una serie di modifiche apportate alle auto di serie per le competizioni.'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},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   </a:t>
            </a:r>
          </a:p>
          <a:p>
            <a:r>
              <a:rPr lang="it-IT" sz="1400" dirty="0">
                <a:solidFill>
                  <a:srgbClr val="D4D4D4"/>
                </a:solidFill>
                <a:latin typeface="Consolas" panose="020B0609020204030204" pitchFamily="49" charset="0"/>
              </a:rPr>
              <a:t>   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Categoria: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'Gruppo R'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Immagine: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'Immagini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/gruppoR.jpg'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Descrizione: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'Il Gruppo R è una classificazione di vetture da rally regolamentata dalla Federazione Internazionale del Automobile per le competizioni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rallystiche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.'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Categoria: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'Gruppo B'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Immagine: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'Immagini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/gruppoB.jpg'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Descrizione: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'il Gruppo B è stata una categoria di autovetture da corsa, il cui regolamento tecnico venne istituito per disciplinare competizioni in circuito e nei rally.'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},</a:t>
            </a:r>
          </a:p>
          <a:p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78A5C9A-DB4F-4A45-A0E1-8BF3DCA6F819}"/>
              </a:ext>
            </a:extLst>
          </p:cNvPr>
          <p:cNvSpPr txBox="1"/>
          <p:nvPr/>
        </p:nvSpPr>
        <p:spPr>
          <a:xfrm>
            <a:off x="5141251" y="179110"/>
            <a:ext cx="19094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/>
              <a:t>Contenuti: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1049F59-8A47-439E-8D1C-5977EA0CF4CE}"/>
              </a:ext>
            </a:extLst>
          </p:cNvPr>
          <p:cNvSpPr txBox="1"/>
          <p:nvPr/>
        </p:nvSpPr>
        <p:spPr>
          <a:xfrm>
            <a:off x="6216976" y="2873348"/>
            <a:ext cx="58301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Ho creato un file contents.js dove vado ad inserire tutte le variabili  con l’immagine e la descrizione per ogni contenuto</a:t>
            </a:r>
          </a:p>
        </p:txBody>
      </p:sp>
    </p:spTree>
    <p:extLst>
      <p:ext uri="{BB962C8B-B14F-4D97-AF65-F5344CB8AC3E}">
        <p14:creationId xmlns:p14="http://schemas.microsoft.com/office/powerpoint/2010/main" val="2496998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0B547089-CE27-458D-B976-EB587993B414}"/>
              </a:ext>
            </a:extLst>
          </p:cNvPr>
          <p:cNvSpPr txBox="1"/>
          <p:nvPr/>
        </p:nvSpPr>
        <p:spPr>
          <a:xfrm>
            <a:off x="109435" y="582864"/>
            <a:ext cx="6094378" cy="601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creaBox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contenuti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"div"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'class'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goria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'h1'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textTitle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createTextNode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contenuti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Categoria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textTitle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contenuti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Immagine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'div'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'class'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'dettagli'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txtAgg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RIGHT_ARROW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txtAgg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icon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textSpan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createTextNode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'Mostra di più'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textSpan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txtAgg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divPre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'div'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divPre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'class'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aggpre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prefe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prefe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'class'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'tasto'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prefe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'Immagini/icona.png'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agg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prefe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divPre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createTextNode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contenuti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Descrizione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textP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'none'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txtAgg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);}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D462AC9-394A-4E3F-BEF1-F06340C8BC4D}"/>
              </a:ext>
            </a:extLst>
          </p:cNvPr>
          <p:cNvSpPr txBox="1"/>
          <p:nvPr/>
        </p:nvSpPr>
        <p:spPr>
          <a:xfrm>
            <a:off x="5988187" y="833951"/>
            <a:ext cx="6094378" cy="1277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divPre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categoria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txtAgg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addEventListener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'click'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onclick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agg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addEventListener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'click'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favorite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647F6FF-9467-45A3-9D38-3BE9682045AD}"/>
              </a:ext>
            </a:extLst>
          </p:cNvPr>
          <p:cNvSpPr txBox="1"/>
          <p:nvPr/>
        </p:nvSpPr>
        <p:spPr>
          <a:xfrm>
            <a:off x="4495630" y="321254"/>
            <a:ext cx="29851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/>
              <a:t>Sezione contenuti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FBE3E58-59EB-47F9-B6E2-3962F7AA5C63}"/>
              </a:ext>
            </a:extLst>
          </p:cNvPr>
          <p:cNvSpPr txBox="1"/>
          <p:nvPr/>
        </p:nvSpPr>
        <p:spPr>
          <a:xfrm>
            <a:off x="6203813" y="4191027"/>
            <a:ext cx="50097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Prendendo i dati da contents.js creo dinamicamente i box contenenti i contenuti utilizzando il </a:t>
            </a:r>
            <a:r>
              <a:rPr lang="it-IT" dirty="0" err="1"/>
              <a:t>creatElement</a:t>
            </a:r>
            <a:r>
              <a:rPr lang="it-IT" dirty="0"/>
              <a:t>() e mi dichiaro esternamente due costanti che saranno due immagini che andrò a modificare nella funzione che mi permetterà di mostrare più dettagli riguardanti la categoria selezionata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D8265C5-3BDA-436A-B5D7-784A1B1C8910}"/>
              </a:ext>
            </a:extLst>
          </p:cNvPr>
          <p:cNvSpPr txBox="1"/>
          <p:nvPr/>
        </p:nvSpPr>
        <p:spPr>
          <a:xfrm>
            <a:off x="6097622" y="3075622"/>
            <a:ext cx="609437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RIGHT_ARROW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Immagini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/right1.png'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DOWN_ARROW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Immagini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/up1.png'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AB80D2B-FE00-41BF-A262-75A6F34E61E7}"/>
              </a:ext>
            </a:extLst>
          </p:cNvPr>
          <p:cNvSpPr txBox="1"/>
          <p:nvPr/>
        </p:nvSpPr>
        <p:spPr>
          <a:xfrm>
            <a:off x="6246632" y="2279984"/>
            <a:ext cx="615570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creaBox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139067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E8051AB-985A-445C-A970-C7962C9CACC9}"/>
              </a:ext>
            </a:extLst>
          </p:cNvPr>
          <p:cNvSpPr txBox="1"/>
          <p:nvPr/>
        </p:nvSpPr>
        <p:spPr>
          <a:xfrm>
            <a:off x="445417" y="1813173"/>
            <a:ext cx="609442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onclick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paragr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currentTarget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parentNode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'p'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currentTarget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parentNode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'.dettagli </a:t>
            </a:r>
            <a:r>
              <a:rPr lang="it-IT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2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currentTarget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parentNode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'.dettagli </a:t>
            </a:r>
            <a:r>
              <a:rPr lang="it-IT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200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paragr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=== 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'none'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paragr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textContent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'Mostra di </a:t>
            </a:r>
            <a:r>
              <a:rPr lang="it-IT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meno'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2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DOWN_ARROW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  <a:r>
              <a:rPr lang="it-IT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paragr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"none"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textContent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'Mostra di più'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2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RIGHT_ARROW</a:t>
            </a:r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it-IT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D3ADE34-57DE-4D9B-A760-3A0EB523638E}"/>
              </a:ext>
            </a:extLst>
          </p:cNvPr>
          <p:cNvSpPr txBox="1"/>
          <p:nvPr/>
        </p:nvSpPr>
        <p:spPr>
          <a:xfrm>
            <a:off x="5005633" y="273377"/>
            <a:ext cx="23150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/>
              <a:t>Mostra di più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670260E-9977-41DB-8AFF-76116837EB41}"/>
              </a:ext>
            </a:extLst>
          </p:cNvPr>
          <p:cNvSpPr txBox="1"/>
          <p:nvPr/>
        </p:nvSpPr>
        <p:spPr>
          <a:xfrm>
            <a:off x="6625471" y="1813173"/>
            <a:ext cx="512111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Nella funzione che mi crea i box dei contenuti ho due pulsati, uno per l’aggiunta ai preferiti e uno per mostrare la descrizione, questa funzione permette di mostrare la descrizione di ogni categoria andando a cliccare il mostra di più.</a:t>
            </a:r>
          </a:p>
          <a:p>
            <a:r>
              <a:rPr lang="it-IT" dirty="0"/>
              <a:t>Il paragrafo dov’è presente la descrizione di default è display none, la funzione controlla, una volta cliccato il pulsate se questo è display none, allora va a rimuoverlo direttamente da </a:t>
            </a:r>
            <a:r>
              <a:rPr lang="it-IT" dirty="0" err="1"/>
              <a:t>js</a:t>
            </a:r>
            <a:r>
              <a:rPr lang="it-IT" dirty="0"/>
              <a:t>, mostrando la descrizione, cambia la dicitura ‘mostra di più’ e cambia anche l’immagine, altrimenti va a nascondere la descrizione riportando tutto come le impostazioni iniziali</a:t>
            </a:r>
          </a:p>
        </p:txBody>
      </p:sp>
    </p:spTree>
    <p:extLst>
      <p:ext uri="{BB962C8B-B14F-4D97-AF65-F5344CB8AC3E}">
        <p14:creationId xmlns:p14="http://schemas.microsoft.com/office/powerpoint/2010/main" val="4046594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F6BB019A-191D-4CCD-803D-52BED8854B44}"/>
              </a:ext>
            </a:extLst>
          </p:cNvPr>
          <p:cNvSpPr txBox="1"/>
          <p:nvPr/>
        </p:nvSpPr>
        <p:spPr>
          <a:xfrm>
            <a:off x="0" y="674400"/>
            <a:ext cx="609442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favorite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preferiti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classList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piu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currentTarget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parentNode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'.tasto'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currentTarget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parentNode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parentNode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'h1'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currentTarget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parentNode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parentNode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'div'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'class'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goriaPre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'h1'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textTitlePre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createTextNode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textTitlePre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imagePre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rmPre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rmPre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'class'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dettagliPre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spanPre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textSpanPre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createTextNode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'Rimuovi dai preferiti 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spanPre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textSpanPre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rmPre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spanPre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rmPre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iconPre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createElement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iconPre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'class'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tastoPre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iconPre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setAttribute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'Immagini/meno.png'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rmPre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iconPre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currentTarget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removeEventListener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'click'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favorite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    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preferiti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boxPre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rmPre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addEventListener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'click'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523093E-BAAC-4F70-8F9D-993FB61CFA82}"/>
              </a:ext>
            </a:extLst>
          </p:cNvPr>
          <p:cNvSpPr txBox="1"/>
          <p:nvPr/>
        </p:nvSpPr>
        <p:spPr>
          <a:xfrm>
            <a:off x="4286080" y="151180"/>
            <a:ext cx="36166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/>
              <a:t>Selezione dei preferiti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A7D50F1-4B59-461F-A6C4-917CC52DE384}"/>
              </a:ext>
            </a:extLst>
          </p:cNvPr>
          <p:cNvSpPr txBox="1"/>
          <p:nvPr/>
        </p:nvSpPr>
        <p:spPr>
          <a:xfrm>
            <a:off x="6429080" y="904974"/>
            <a:ext cx="52035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funzione mi crea dinamicamente i box dei preferiti, rimuove la classe ‘</a:t>
            </a:r>
            <a:r>
              <a:rPr lang="it-IT" dirty="0" err="1"/>
              <a:t>hidden</a:t>
            </a:r>
            <a:r>
              <a:rPr lang="it-IT" dirty="0"/>
              <a:t>’, che mi assegna il display none alla barra dei preferiti, rendendo visibile la sezione dei preferiti e aggiungendo i box con titolo, immagine e pulsate per rimuoverlo dai preferiti. In quest’ultimo è associata un ulteriore funzione che permette di rimuoverlo.</a:t>
            </a:r>
          </a:p>
          <a:p>
            <a:r>
              <a:rPr lang="it-IT" dirty="0"/>
              <a:t>Inoltre vado anche a rimuovere l’evento dall’elemento cliccato per evitare di poter inserire più volte nella sezione preferiti lo stesso elemento</a:t>
            </a:r>
          </a:p>
        </p:txBody>
      </p:sp>
    </p:spTree>
    <p:extLst>
      <p:ext uri="{BB962C8B-B14F-4D97-AF65-F5344CB8AC3E}">
        <p14:creationId xmlns:p14="http://schemas.microsoft.com/office/powerpoint/2010/main" val="3104540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6D4B3899-BE26-471F-931A-B7E5F9BAB374}"/>
              </a:ext>
            </a:extLst>
          </p:cNvPr>
          <p:cNvSpPr txBox="1"/>
          <p:nvPr/>
        </p:nvSpPr>
        <p:spPr>
          <a:xfrm>
            <a:off x="1572" y="1436147"/>
            <a:ext cx="6094428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querySelectorAll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goria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clicked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currentTarget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parentNode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'h1'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clicked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preferiti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removeChild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currentTarget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parentNode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contatore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preferiti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querySelectorAll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goriaPre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contatore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=== 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preferiti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classList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b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'h1'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textContent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indexOf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clicked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)&gt;-</a:t>
            </a:r>
            <a:r>
              <a:rPr lang="it-IT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it-IT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aggpre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aggpre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addEventListener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'click'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favorite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75D1AC0-89A7-4DDD-8450-23AB6B18D29C}"/>
              </a:ext>
            </a:extLst>
          </p:cNvPr>
          <p:cNvSpPr txBox="1"/>
          <p:nvPr/>
        </p:nvSpPr>
        <p:spPr>
          <a:xfrm>
            <a:off x="4286080" y="151180"/>
            <a:ext cx="3844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/>
              <a:t>Rimozione dei preferiti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1DA47CC-75EF-4136-98FC-C3E31FBC4366}"/>
              </a:ext>
            </a:extLst>
          </p:cNvPr>
          <p:cNvSpPr txBox="1"/>
          <p:nvPr/>
        </p:nvSpPr>
        <p:spPr>
          <a:xfrm>
            <a:off x="7041823" y="1436147"/>
            <a:ext cx="47039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è la funzione che mi permette di andare a rimuovere un elemento dai preferiti. Confrontando il titolo dell’elemento cliccato con i titoli dei contenuti presenti sotto vado a reinserire l’evento nel pulsante aggiungi preferito per poterlo reinserire una volta rimosso e inoltre faccio un controllo nel caso non ci siano elementi nella barra dei preferiti per nasconderla nuovamente</a:t>
            </a:r>
          </a:p>
        </p:txBody>
      </p:sp>
    </p:spTree>
    <p:extLst>
      <p:ext uri="{BB962C8B-B14F-4D97-AF65-F5344CB8AC3E}">
        <p14:creationId xmlns:p14="http://schemas.microsoft.com/office/powerpoint/2010/main" val="1737432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C7852C64-08B9-4532-B258-DF26B6560C48}"/>
              </a:ext>
            </a:extLst>
          </p:cNvPr>
          <p:cNvSpPr txBox="1"/>
          <p:nvPr/>
        </p:nvSpPr>
        <p:spPr>
          <a:xfrm>
            <a:off x="238028" y="2282532"/>
            <a:ext cx="6094428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ricerca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filtro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currentTarget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toUpperCase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categoria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querySelectorAll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'.goria'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it-IT" sz="11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cat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'h1'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textContent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toUpperCase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it-IT" sz="11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indexOf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filtro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)&gt;-</a:t>
            </a:r>
            <a:r>
              <a:rPr lang="it-IT" sz="11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''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}</a:t>
            </a:r>
            <a:r>
              <a:rPr lang="it-IT" sz="11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'none'</a:t>
            </a: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b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74CB76F-A945-4806-B202-1F9CBDBE8D82}"/>
              </a:ext>
            </a:extLst>
          </p:cNvPr>
          <p:cNvSpPr txBox="1"/>
          <p:nvPr/>
        </p:nvSpPr>
        <p:spPr>
          <a:xfrm>
            <a:off x="4623481" y="141753"/>
            <a:ext cx="2945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/>
              <a:t>Ricerca contenuti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052CF58-F153-4EF7-9D0B-C341C2891E37}"/>
              </a:ext>
            </a:extLst>
          </p:cNvPr>
          <p:cNvSpPr txBox="1"/>
          <p:nvPr/>
        </p:nvSpPr>
        <p:spPr>
          <a:xfrm>
            <a:off x="238028" y="4700312"/>
            <a:ext cx="609442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search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'#barra'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search</a:t>
            </a:r>
            <a:r>
              <a:rPr lang="it-IT" sz="11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addEventListener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keyup</a:t>
            </a:r>
            <a:r>
              <a:rPr lang="it-IT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it-IT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ricerca</a:t>
            </a:r>
            <a:r>
              <a:rPr lang="it-IT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6C36F4E-B7C4-4484-A240-5CBE7BAB0436}"/>
              </a:ext>
            </a:extLst>
          </p:cNvPr>
          <p:cNvSpPr txBox="1"/>
          <p:nvPr/>
        </p:nvSpPr>
        <p:spPr>
          <a:xfrm>
            <a:off x="6400800" y="2282532"/>
            <a:ext cx="55531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 questa funzione vado a fare un ciclo che mi scorre i contenuti e grazie alla barra di input posso confrontare i titoli delle categorie con ciascun elemento trovando quello ricercato e nascondendo con un display none tutti quelli che non corrispondono alla ricerca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7DE382B-0F8E-4C18-B9C6-3C27FF9C1B22}"/>
              </a:ext>
            </a:extLst>
          </p:cNvPr>
          <p:cNvSpPr txBox="1"/>
          <p:nvPr/>
        </p:nvSpPr>
        <p:spPr>
          <a:xfrm>
            <a:off x="238028" y="4507085"/>
            <a:ext cx="60944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categoria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pt-B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'#cate'</a:t>
            </a:r>
            <a:r>
              <a:rPr lang="pt-B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9554583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esia">
  <a:themeElements>
    <a:clrScheme name="Arde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e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e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Ardesia</Template>
  <TotalTime>154</TotalTime>
  <Words>6070</Words>
  <Application>Microsoft Office PowerPoint</Application>
  <PresentationFormat>Widescreen</PresentationFormat>
  <Paragraphs>664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Calisto MT</vt:lpstr>
      <vt:lpstr>Consolas</vt:lpstr>
      <vt:lpstr>Wingdings 2</vt:lpstr>
      <vt:lpstr>Ardesia</vt:lpstr>
      <vt:lpstr>MHW2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MHW2</dc:title>
  <dc:creator>Gabriele Sinatra</dc:creator>
  <cp:lastModifiedBy>Gabriele Sinatra</cp:lastModifiedBy>
  <cp:revision>32</cp:revision>
  <dcterms:created xsi:type="dcterms:W3CDTF">2021-04-11T16:08:20Z</dcterms:created>
  <dcterms:modified xsi:type="dcterms:W3CDTF">2021-04-11T18:43:17Z</dcterms:modified>
</cp:coreProperties>
</file>

<file path=docProps/thumbnail.jpeg>
</file>